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48" r:id="rId1"/>
  </p:sldMasterIdLst>
  <p:handoutMasterIdLst>
    <p:handoutMasterId r:id="rId29"/>
  </p:handoutMasterIdLst>
  <p:sldIdLst>
    <p:sldId id="256" r:id="rId2"/>
    <p:sldId id="257" r:id="rId3"/>
    <p:sldId id="258" r:id="rId4"/>
    <p:sldId id="259" r:id="rId5"/>
    <p:sldId id="260" r:id="rId6"/>
    <p:sldId id="263" r:id="rId7"/>
    <p:sldId id="261" r:id="rId8"/>
    <p:sldId id="262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7" r:id="rId21"/>
    <p:sldId id="278" r:id="rId22"/>
    <p:sldId id="279" r:id="rId23"/>
    <p:sldId id="280" r:id="rId24"/>
    <p:sldId id="281" r:id="rId25"/>
    <p:sldId id="275" r:id="rId26"/>
    <p:sldId id="276" r:id="rId27"/>
    <p:sldId id="282" r:id="rId28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5A8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12" y="-1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interSettings" Target="printerSettings/printerSettings1.bin"/><Relationship Id="rId31" Type="http://schemas.openxmlformats.org/officeDocument/2006/relationships/presProps" Target="presProps.xml"/><Relationship Id="rId32" Type="http://schemas.openxmlformats.org/officeDocument/2006/relationships/viewProps" Target="view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heme" Target="theme/theme1.xml"/><Relationship Id="rId34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51FA7-35B3-A947-BA78-74A359EBB5F5}" type="datetimeFigureOut">
              <a:rPr lang="en-US" smtClean="0"/>
              <a:t>26/10/12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A5279B-5D57-CC4B-9346-FE50D73167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8664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628800"/>
            <a:ext cx="7772400" cy="1470025"/>
          </a:xfrm>
        </p:spPr>
        <p:txBody>
          <a:bodyPr>
            <a:noAutofit/>
          </a:bodyPr>
          <a:lstStyle>
            <a:lvl1pPr>
              <a:defRPr sz="5400" i="0">
                <a:solidFill>
                  <a:srgbClr val="55A8E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oefler Text Black" pitchFamily="50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384575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600" i="1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6995120" cy="365125"/>
          </a:xfrm>
          <a:prstGeom prst="rect">
            <a:avLst/>
          </a:prstGeom>
        </p:spPr>
        <p:txBody>
          <a:bodyPr/>
          <a:lstStyle/>
          <a:p>
            <a:fld id="{69FB0671-1E94-4652-A6E8-A7DCA208EB12}" type="datetimeFigureOut">
              <a:rPr lang="pt-BR" smtClean="0"/>
              <a:t>26/10/12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F9D0A59-FDA3-4776-B128-12DAC5952C4D}" type="slidenum">
              <a:rPr lang="pt-BR" smtClean="0"/>
              <a:t>‹#›</a:t>
            </a:fld>
            <a:endParaRPr lang="pt-BR"/>
          </a:p>
        </p:txBody>
      </p:sp>
      <p:sp>
        <p:nvSpPr>
          <p:cNvPr id="7" name="TextBox 6"/>
          <p:cNvSpPr txBox="1"/>
          <p:nvPr userDrawn="1"/>
        </p:nvSpPr>
        <p:spPr>
          <a:xfrm>
            <a:off x="2460447" y="6509064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anchor="b" anchorCtr="0"/>
          <a:lstStyle>
            <a:lvl1pPr algn="l">
              <a:defRPr>
                <a:solidFill>
                  <a:srgbClr val="55A8E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oefler Text Black" pitchFamily="50" charset="0"/>
              </a:defRPr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quarter" idx="10"/>
          </p:nvPr>
        </p:nvSpPr>
        <p:spPr>
          <a:xfrm>
            <a:off x="468313" y="1700807"/>
            <a:ext cx="8280400" cy="4176117"/>
          </a:xfrm>
        </p:spPr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cxnSp>
        <p:nvCxnSpPr>
          <p:cNvPr id="5" name="Conector reto 4"/>
          <p:cNvCxnSpPr/>
          <p:nvPr userDrawn="1"/>
        </p:nvCxnSpPr>
        <p:spPr>
          <a:xfrm>
            <a:off x="467544" y="1484784"/>
            <a:ext cx="8208912" cy="0"/>
          </a:xfrm>
          <a:prstGeom prst="line">
            <a:avLst/>
          </a:prstGeom>
          <a:ln w="28575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4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m 13" descr="bg-mfc.jpg"/>
          <p:cNvPicPr>
            <a:picLocks noChangeAspect="1"/>
          </p:cNvPicPr>
          <p:nvPr userDrawn="1"/>
        </p:nvPicPr>
        <p:blipFill>
          <a:blip r:embed="rId4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cxnSp>
        <p:nvCxnSpPr>
          <p:cNvPr id="12" name="Conector reto 11"/>
          <p:cNvCxnSpPr/>
          <p:nvPr userDrawn="1"/>
        </p:nvCxnSpPr>
        <p:spPr>
          <a:xfrm>
            <a:off x="467544" y="6237312"/>
            <a:ext cx="6624736" cy="0"/>
          </a:xfrm>
          <a:prstGeom prst="line">
            <a:avLst/>
          </a:prstGeom>
          <a:ln w="38100">
            <a:solidFill>
              <a:schemeClr val="bg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tângulo 12"/>
          <p:cNvSpPr/>
          <p:nvPr userDrawn="1"/>
        </p:nvSpPr>
        <p:spPr>
          <a:xfrm>
            <a:off x="467544" y="6309320"/>
            <a:ext cx="705678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i="1" dirty="0" smtClean="0">
                <a:solidFill>
                  <a:schemeClr val="bg1"/>
                </a:solidFill>
                <a:latin typeface="Book Antiqua" pitchFamily="18" charset="0"/>
              </a:rPr>
              <a:t>Pr. Mauro Clark</a:t>
            </a:r>
            <a:endParaRPr lang="pt-BR" b="1" i="1" dirty="0">
              <a:solidFill>
                <a:schemeClr val="bg1"/>
              </a:solidFill>
              <a:latin typeface="Book Antiqua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bg1">
              <a:lumMod val="95000"/>
            </a:schemeClr>
          </a:solidFill>
          <a:latin typeface="Book Antiqu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bg1"/>
          </a:solidFill>
          <a:latin typeface="Book Antiqua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bg1"/>
          </a:solidFill>
          <a:latin typeface="Book Antiqua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bg1"/>
          </a:solidFill>
          <a:latin typeface="Book Antiqua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bg1"/>
          </a:solidFill>
          <a:latin typeface="Book Antiqua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bg1"/>
          </a:solidFill>
          <a:latin typeface="Book Antiqua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0" y="1628800"/>
            <a:ext cx="9144000" cy="1470025"/>
          </a:xfrm>
        </p:spPr>
        <p:txBody>
          <a:bodyPr/>
          <a:lstStyle/>
          <a:p>
            <a:r>
              <a:rPr lang="pt-BR" sz="4000" dirty="0" smtClean="0"/>
              <a:t>8ª Conferência Falando de Cristo</a:t>
            </a:r>
            <a:br>
              <a:rPr lang="pt-BR" sz="4000" dirty="0" smtClean="0"/>
            </a:br>
            <a:r>
              <a:rPr lang="pt-BR" sz="4000" dirty="0" smtClean="0"/>
              <a:t>“Às portas do céu”</a:t>
            </a:r>
            <a:endParaRPr lang="pt-BR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933056"/>
            <a:ext cx="6400800" cy="1204118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PALESTRA 2:</a:t>
            </a:r>
          </a:p>
          <a:p>
            <a:r>
              <a:rPr lang="pt-BR" b="1" dirty="0" smtClean="0"/>
              <a:t>Sonhando com o céu</a:t>
            </a:r>
            <a:endParaRPr lang="pt-BR" b="1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Aumentar o desejo de ir para o céu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b="1" dirty="0" smtClean="0"/>
              <a:t>2Co </a:t>
            </a:r>
            <a:r>
              <a:rPr lang="pt-BR" b="1" dirty="0"/>
              <a:t>4.17-</a:t>
            </a:r>
            <a:r>
              <a:rPr lang="pt-BR" b="1" dirty="0" smtClean="0"/>
              <a:t>18</a:t>
            </a:r>
          </a:p>
          <a:p>
            <a:pPr marL="0" indent="0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dirty="0"/>
              <a:t>17 Porque a nossa leve e momentânea tribulação produz para nós eterno peso de glória, acima de toda comparação,  18 não atentando nós nas coisas que se </a:t>
            </a:r>
            <a:r>
              <a:rPr lang="pt-BR" dirty="0" err="1"/>
              <a:t>vêem</a:t>
            </a:r>
            <a:r>
              <a:rPr lang="pt-BR" dirty="0"/>
              <a:t>, mas nas que se não </a:t>
            </a:r>
            <a:r>
              <a:rPr lang="pt-BR" dirty="0" err="1"/>
              <a:t>vêem</a:t>
            </a:r>
            <a:r>
              <a:rPr lang="pt-BR" dirty="0"/>
              <a:t>; porque as que se </a:t>
            </a:r>
            <a:r>
              <a:rPr lang="pt-BR" dirty="0" err="1"/>
              <a:t>vêem</a:t>
            </a:r>
            <a:r>
              <a:rPr lang="pt-BR" dirty="0"/>
              <a:t> são temporais, e as que se não </a:t>
            </a:r>
            <a:r>
              <a:rPr lang="pt-BR" dirty="0" err="1"/>
              <a:t>vêem</a:t>
            </a:r>
            <a:r>
              <a:rPr lang="pt-BR" dirty="0"/>
              <a:t> são eternas</a:t>
            </a:r>
            <a:r>
              <a:rPr lang="pt-BR" dirty="0" smtClean="0"/>
              <a:t>.</a:t>
            </a:r>
            <a:endParaRPr lang="pt-B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52223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Aumentar o desejo de ir para o céu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err="1"/>
              <a:t>c</a:t>
            </a:r>
            <a:r>
              <a:rPr lang="pt-BR" dirty="0"/>
              <a:t>) </a:t>
            </a:r>
            <a:r>
              <a:rPr lang="pt-BR" dirty="0" smtClean="0"/>
              <a:t>Relacionamentos</a:t>
            </a:r>
            <a:endParaRPr lang="pt-BR" dirty="0"/>
          </a:p>
          <a:p>
            <a:pPr marL="0" indent="0">
              <a:buNone/>
            </a:pPr>
            <a:endParaRPr lang="en-US" dirty="0" smtClean="0"/>
          </a:p>
          <a:p>
            <a:r>
              <a:rPr lang="pt-BR" dirty="0"/>
              <a:t>Básico no cristianismo: pela perspectiva de Deus, a vida na terra é tempo de plantar. A colheita será no céu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541847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Aumentar o desejo de ir para o céu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/>
              <a:t>Cl </a:t>
            </a:r>
            <a:r>
              <a:rPr lang="pt-BR" b="1" dirty="0" smtClean="0"/>
              <a:t>3.2</a:t>
            </a:r>
          </a:p>
          <a:p>
            <a:pPr marL="0" indent="0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dirty="0" smtClean="0"/>
              <a:t>2 </a:t>
            </a:r>
            <a:r>
              <a:rPr lang="pt-BR" dirty="0"/>
              <a:t>Pensai nas coisas lá do alto, não nas que são aqui da </a:t>
            </a:r>
            <a:r>
              <a:rPr lang="pt-BR" dirty="0" smtClean="0"/>
              <a:t>terra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42296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Aumentar o desejo de ir para o céu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i="1" dirty="0"/>
              <a:t>3. Convencer-se que tudo daqui é provisório e de importância secundária. </a:t>
            </a:r>
            <a:endParaRPr lang="pt-BR" b="1" i="1" dirty="0" smtClean="0"/>
          </a:p>
          <a:p>
            <a:pPr marL="0" indent="0">
              <a:buNone/>
            </a:pPr>
            <a:endParaRPr lang="pt-BR" b="1" i="1" dirty="0"/>
          </a:p>
          <a:p>
            <a:pPr marL="0" indent="0">
              <a:buNone/>
            </a:pPr>
            <a:r>
              <a:rPr lang="pt-BR" u="sng" dirty="0"/>
              <a:t>As coisas boas</a:t>
            </a:r>
            <a:r>
              <a:rPr lang="pt-BR" dirty="0"/>
              <a:t>: 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422963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Aumentar o desejo de ir para o céu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BR" b="1" dirty="0" err="1"/>
              <a:t>Mt</a:t>
            </a:r>
            <a:r>
              <a:rPr lang="pt-BR" b="1" dirty="0"/>
              <a:t> 10.34-</a:t>
            </a:r>
            <a:r>
              <a:rPr lang="pt-BR" b="1" dirty="0" smtClean="0"/>
              <a:t>37</a:t>
            </a:r>
          </a:p>
          <a:p>
            <a:pPr marL="0" indent="0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dirty="0"/>
              <a:t> 34 Não penseis que vim trazer paz à terra; não vim trazer paz, mas espada.  35 Pois vim causar divisão entre o homem e seu pai; entre a filha e sua mãe e entre a nora e sua sogra.  36 Assim, os inimigos do homem serão os da sua própria casa.  37 Quem ama seu pai ou sua mãe mais do que a mim não é digno de mim; quem ama seu filho ou sua filha mais do que a mim não é digno de mim;  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403247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Aumentar o desejo de ir para o céu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u="sng" dirty="0"/>
              <a:t>As coisas ruins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488122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Aumentar o desejo de ir para o céu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b="1" dirty="0"/>
              <a:t>2Co 4.17-</a:t>
            </a:r>
            <a:r>
              <a:rPr lang="pt-BR" b="1" dirty="0" smtClean="0"/>
              <a:t>18</a:t>
            </a:r>
          </a:p>
          <a:p>
            <a:pPr marL="0" indent="0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dirty="0"/>
              <a:t>17 Porque a nossa leve e momentânea tribulação produz para nós eterno peso de glória, acima de toda comparação,  18 não atentando nós nas coisas que se </a:t>
            </a:r>
            <a:r>
              <a:rPr lang="pt-BR" dirty="0" err="1"/>
              <a:t>vêem</a:t>
            </a:r>
            <a:r>
              <a:rPr lang="pt-BR" dirty="0"/>
              <a:t>, mas nas que se não </a:t>
            </a:r>
            <a:r>
              <a:rPr lang="pt-BR" dirty="0" err="1"/>
              <a:t>vêem</a:t>
            </a:r>
            <a:r>
              <a:rPr lang="pt-BR" dirty="0"/>
              <a:t>; porque as que se </a:t>
            </a:r>
            <a:r>
              <a:rPr lang="pt-BR" dirty="0" err="1"/>
              <a:t>vêem</a:t>
            </a:r>
            <a:r>
              <a:rPr lang="pt-BR" dirty="0"/>
              <a:t> são temporais, e as que se não </a:t>
            </a:r>
            <a:r>
              <a:rPr lang="pt-BR" dirty="0" err="1"/>
              <a:t>vêem</a:t>
            </a:r>
            <a:r>
              <a:rPr lang="pt-BR" dirty="0"/>
              <a:t> são eternas</a:t>
            </a:r>
            <a:r>
              <a:rPr lang="pt-BR" dirty="0" smtClean="0"/>
              <a:t>.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32488122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Aumentar o desejo de ir para o céu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 err="1"/>
              <a:t>Rm</a:t>
            </a:r>
            <a:r>
              <a:rPr lang="pt-BR" b="1" dirty="0"/>
              <a:t> </a:t>
            </a:r>
            <a:r>
              <a:rPr lang="pt-BR" b="1" dirty="0" smtClean="0"/>
              <a:t>8.18</a:t>
            </a:r>
          </a:p>
          <a:p>
            <a:pPr marL="0" indent="0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dirty="0"/>
              <a:t>18 Porque para mim tenho por certo que os sofrimentos do tempo presente não podem ser comparados com a glória a ser revelada em nós. </a:t>
            </a:r>
          </a:p>
        </p:txBody>
      </p:sp>
    </p:spTree>
    <p:extLst>
      <p:ext uri="{BB962C8B-B14F-4D97-AF65-F5344CB8AC3E}">
        <p14:creationId xmlns:p14="http://schemas.microsoft.com/office/powerpoint/2010/main" val="132488122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Aumentar o desejo de ir para o céu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t-BR" dirty="0"/>
              <a:t>Resultado de quem não se convence da transitoriedade das coisas deste mundo:</a:t>
            </a:r>
          </a:p>
          <a:p>
            <a:r>
              <a:rPr lang="pt-BR" b="1" dirty="0" err="1"/>
              <a:t>Fp</a:t>
            </a:r>
            <a:r>
              <a:rPr lang="pt-BR" b="1" dirty="0"/>
              <a:t> 3.18-19</a:t>
            </a:r>
            <a:r>
              <a:rPr lang="pt-BR" dirty="0"/>
              <a:t>: fica parecido com os inimigos da cruz de Cristo</a:t>
            </a:r>
          </a:p>
          <a:p>
            <a:r>
              <a:rPr lang="pt-BR" b="1" dirty="0" err="1"/>
              <a:t>Sl</a:t>
            </a:r>
            <a:r>
              <a:rPr lang="pt-BR" b="1" dirty="0"/>
              <a:t> 49.10-12: </a:t>
            </a:r>
            <a:r>
              <a:rPr lang="pt-BR" dirty="0"/>
              <a:t>torna-se como o </a:t>
            </a:r>
            <a:r>
              <a:rPr lang="pt-BR" b="1" dirty="0"/>
              <a:t>estulto</a:t>
            </a:r>
            <a:r>
              <a:rPr lang="pt-BR" dirty="0"/>
              <a:t> e o </a:t>
            </a:r>
            <a:r>
              <a:rPr lang="pt-BR" b="1" dirty="0"/>
              <a:t>inepto</a:t>
            </a:r>
            <a:endParaRPr lang="pt-BR" dirty="0"/>
          </a:p>
          <a:p>
            <a:r>
              <a:rPr lang="pt-BR" b="1" dirty="0" err="1"/>
              <a:t>Mt</a:t>
            </a:r>
            <a:r>
              <a:rPr lang="pt-BR" b="1" dirty="0"/>
              <a:t> 16.22-23: </a:t>
            </a:r>
            <a:r>
              <a:rPr lang="pt-BR" dirty="0"/>
              <a:t>Pode estar fortemente debaixo da influencia de Satanás</a:t>
            </a:r>
          </a:p>
          <a:p>
            <a:r>
              <a:rPr lang="pt-BR" b="1" dirty="0"/>
              <a:t>1Jo 2.15-16</a:t>
            </a:r>
            <a:r>
              <a:rPr lang="pt-BR" dirty="0"/>
              <a:t>: Não está amando a Deus como deveria</a:t>
            </a:r>
            <a:r>
              <a:rPr lang="pt-BR" dirty="0" smtClean="0"/>
              <a:t>.</a:t>
            </a:r>
            <a:r>
              <a:rPr lang="pt-BR" dirty="0"/>
              <a:t> 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20619411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Aumentar o desejo de ir para o céu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b="1" dirty="0" err="1"/>
              <a:t>Fp</a:t>
            </a:r>
            <a:r>
              <a:rPr lang="pt-BR" b="1" dirty="0"/>
              <a:t> 3.18-</a:t>
            </a:r>
            <a:r>
              <a:rPr lang="pt-BR" b="1" dirty="0" smtClean="0"/>
              <a:t>19</a:t>
            </a:r>
          </a:p>
          <a:p>
            <a:pPr marL="0" indent="0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dirty="0"/>
              <a:t>18 Pois muitos andam entre nós, dos quais, repetidas vezes, eu vos dizia e, agora, vos digo, até chorando, que são inimigos da cruz de Cristo.  19 O destino deles é a perdição, o deus deles é o ventre, e a glória deles está na sua infâmia, visto que só se preocupam com as coisas terrenas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4795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Aumentar o desejo de ir para o céu</a:t>
            </a:r>
            <a:endParaRPr lang="pt-BR" sz="3600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pt-BR" dirty="0"/>
              <a:t>Quatro recursos para AUMENTAR o desejo de ir para o céu: </a:t>
            </a:r>
            <a:endParaRPr lang="pt-BR" dirty="0" smtClean="0"/>
          </a:p>
          <a:p>
            <a:endParaRPr lang="pt-BR" dirty="0" smtClean="0"/>
          </a:p>
          <a:p>
            <a:pPr marL="0" indent="0">
              <a:buNone/>
            </a:pPr>
            <a:r>
              <a:rPr lang="pt-BR" b="1" i="1" dirty="0"/>
              <a:t>1. Entender que ir para o céu não deve parecer uma experiência tão apavorante pelo fato de incluir a passagem pela morte, pois, num certo sentido, NÓS JÁ ESTAMOS VIVENDO nos lugares celestiais hoje! </a:t>
            </a:r>
            <a:endParaRPr lang="pt-BR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Aumentar o desejo de ir para o céu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BR" b="1" dirty="0" err="1"/>
              <a:t>Sl</a:t>
            </a:r>
            <a:r>
              <a:rPr lang="pt-BR" b="1" dirty="0"/>
              <a:t> 49.10-12</a:t>
            </a:r>
            <a:r>
              <a:rPr lang="pt-BR" dirty="0"/>
              <a:t> 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  <a:p>
            <a:pPr marL="0" indent="0" algn="just">
              <a:buNone/>
            </a:pPr>
            <a:r>
              <a:rPr lang="pt-BR" dirty="0"/>
              <a:t> 10 porquanto vê-se morrerem os </a:t>
            </a:r>
            <a:r>
              <a:rPr lang="pt-BR" dirty="0" smtClean="0"/>
              <a:t>sábios e </a:t>
            </a:r>
            <a:r>
              <a:rPr lang="pt-BR" dirty="0"/>
              <a:t>perecerem tanto o estulto como o inepto</a:t>
            </a:r>
            <a:r>
              <a:rPr lang="pt-BR" dirty="0" smtClean="0"/>
              <a:t>, </a:t>
            </a:r>
            <a:r>
              <a:rPr lang="pt-BR" dirty="0"/>
              <a:t>os quais deixam a outros as suas </a:t>
            </a:r>
            <a:r>
              <a:rPr lang="pt-BR" dirty="0" smtClean="0"/>
              <a:t>riquezas. 11 O seu pensamento íntimo é que as suas casas serão perpétuas e</a:t>
            </a:r>
            <a:r>
              <a:rPr lang="pt-BR" dirty="0"/>
              <a:t>, as suas moradas, para todas as gerações</a:t>
            </a:r>
            <a:r>
              <a:rPr lang="pt-BR" dirty="0" smtClean="0"/>
              <a:t>; chegam </a:t>
            </a:r>
            <a:r>
              <a:rPr lang="pt-BR" dirty="0"/>
              <a:t>a dar seu próprio nome às suas terras</a:t>
            </a:r>
            <a:r>
              <a:rPr lang="pt-BR" dirty="0" smtClean="0"/>
              <a:t>. 12 </a:t>
            </a:r>
            <a:r>
              <a:rPr lang="pt-BR" dirty="0"/>
              <a:t>Todavia, o homem não permanece em sua ostentação</a:t>
            </a:r>
            <a:r>
              <a:rPr lang="pt-BR" dirty="0" smtClean="0"/>
              <a:t>; é</a:t>
            </a:r>
            <a:r>
              <a:rPr lang="pt-BR" dirty="0"/>
              <a:t>, antes, como os animais, que perecem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9801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Aumentar o desejo de ir para o céu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t-BR" b="1" dirty="0" err="1"/>
              <a:t>Mt</a:t>
            </a:r>
            <a:r>
              <a:rPr lang="pt-BR" b="1" dirty="0"/>
              <a:t> 16.22-</a:t>
            </a:r>
            <a:r>
              <a:rPr lang="pt-BR" b="1" dirty="0" smtClean="0"/>
              <a:t>23</a:t>
            </a:r>
          </a:p>
          <a:p>
            <a:pPr marL="0" indent="0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dirty="0"/>
              <a:t>22 E Pedro, chamando-o à parte, começou a reprová-lo, dizendo: Tem compaixão de ti, Senhor; isso de modo algum te acontecerá.  23 Mas Jesus, voltando-se, disse a Pedro: Arreda, Satanás! Tu és para mim pedra de tropeço, porque não cogitas das coisas de Deus, e sim das dos homens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9801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Aumentar o desejo de ir para o céu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pt-BR" b="1" dirty="0"/>
              <a:t>1Jo 2.15-</a:t>
            </a:r>
            <a:r>
              <a:rPr lang="pt-BR" b="1" dirty="0" smtClean="0"/>
              <a:t>16</a:t>
            </a:r>
          </a:p>
          <a:p>
            <a:pPr marL="0" indent="0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dirty="0"/>
              <a:t> 15 Não ameis o mundo nem as coisas que há no mundo. Se alguém amar o mundo, o amor do Pai não está nele;  16 porque tudo que há no mundo, a concupiscência da carne, a concupiscência dos olhos e a soberba da vida, não procede do Pai, mas procede do mundo. 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98012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Aumentar o desejo de ir para o céu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i="1" dirty="0"/>
              <a:t>4. Entender que a pátria do crente está no </a:t>
            </a:r>
            <a:r>
              <a:rPr lang="pt-BR" b="1" i="1" dirty="0" smtClean="0"/>
              <a:t>céu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98012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Aumentar o desejo de ir para o céu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BR" b="1" dirty="0" err="1"/>
              <a:t>Fp</a:t>
            </a:r>
            <a:r>
              <a:rPr lang="pt-BR" b="1" dirty="0"/>
              <a:t> 3.18-</a:t>
            </a:r>
            <a:r>
              <a:rPr lang="pt-BR" b="1" dirty="0" smtClean="0"/>
              <a:t>20</a:t>
            </a:r>
          </a:p>
          <a:p>
            <a:pPr marL="0" indent="0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dirty="0"/>
              <a:t> 18 Pois muitos andam entre nós, dos quais, repetidas vezes, eu vos dizia e, agora, vos digo, até chorando, que são inimigos da cruz de Cristo.  19 O destino deles é a perdição, o deus deles é o ventre, e a glória deles está na sua infâmia, visto que só se preocupam com as coisas terrenas.  20 Pois a nossa pátria está nos céus, de onde também aguardamos o Salvador, o Senhor Jesus </a:t>
            </a:r>
            <a:r>
              <a:rPr lang="pt-BR" dirty="0" smtClean="0"/>
              <a:t>Cristo</a:t>
            </a:r>
            <a:endParaRPr lang="pt-BR" dirty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298012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Aumentar o desejo de ir para o céu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/>
              <a:t>2Co </a:t>
            </a:r>
            <a:r>
              <a:rPr lang="pt-BR" b="1" dirty="0" smtClean="0"/>
              <a:t>5.20</a:t>
            </a:r>
          </a:p>
          <a:p>
            <a:pPr marL="0" indent="0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dirty="0"/>
              <a:t> 20 De sorte que somos embaixadores em nome de Cristo, como se Deus exortasse por nosso intermédio. Em nome de Cristo, pois, rogamos que vos reconcilieis com Deus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47957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Aumentar o desejo de ir para o céu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 err="1"/>
              <a:t>Mt</a:t>
            </a:r>
            <a:r>
              <a:rPr lang="pt-BR" b="1" dirty="0"/>
              <a:t> </a:t>
            </a:r>
            <a:r>
              <a:rPr lang="pt-BR" b="1" dirty="0" smtClean="0"/>
              <a:t>6.21</a:t>
            </a:r>
          </a:p>
          <a:p>
            <a:pPr marL="0" indent="0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dirty="0"/>
              <a:t>21 porque, onde está o teu tesouro, aí estará também o teu </a:t>
            </a:r>
            <a:r>
              <a:rPr lang="pt-BR" dirty="0" smtClean="0"/>
              <a:t>coração.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47957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8491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Aumentar o desejo de ir para o céu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pt-BR" b="1" dirty="0"/>
              <a:t>Cl 3.1-4</a:t>
            </a:r>
            <a:endParaRPr lang="pt-BR" dirty="0"/>
          </a:p>
          <a:p>
            <a:endParaRPr lang="en-US" dirty="0" smtClean="0"/>
          </a:p>
          <a:p>
            <a:pPr marL="0" indent="0" algn="just">
              <a:buNone/>
            </a:pPr>
            <a:r>
              <a:rPr lang="en-US" dirty="0"/>
              <a:t> 1 </a:t>
            </a:r>
            <a:r>
              <a:rPr lang="en-US" dirty="0" err="1"/>
              <a:t>Portanto</a:t>
            </a:r>
            <a:r>
              <a:rPr lang="en-US" dirty="0"/>
              <a:t>, se </a:t>
            </a:r>
            <a:r>
              <a:rPr lang="en-US" dirty="0" err="1"/>
              <a:t>fostes</a:t>
            </a:r>
            <a:r>
              <a:rPr lang="en-US" dirty="0"/>
              <a:t> </a:t>
            </a:r>
            <a:r>
              <a:rPr lang="en-US" dirty="0" err="1"/>
              <a:t>ressuscitados</a:t>
            </a:r>
            <a:r>
              <a:rPr lang="en-US" dirty="0"/>
              <a:t> </a:t>
            </a:r>
            <a:r>
              <a:rPr lang="en-US" dirty="0" err="1"/>
              <a:t>juntamente</a:t>
            </a:r>
            <a:r>
              <a:rPr lang="en-US" dirty="0"/>
              <a:t> com Cristo, </a:t>
            </a:r>
            <a:r>
              <a:rPr lang="en-US" dirty="0" err="1"/>
              <a:t>buscai</a:t>
            </a:r>
            <a:r>
              <a:rPr lang="en-US" dirty="0"/>
              <a:t> as </a:t>
            </a:r>
            <a:r>
              <a:rPr lang="en-US" dirty="0" err="1"/>
              <a:t>coisas</a:t>
            </a:r>
            <a:r>
              <a:rPr lang="en-US" dirty="0"/>
              <a:t> </a:t>
            </a:r>
            <a:r>
              <a:rPr lang="en-US" dirty="0" err="1"/>
              <a:t>lá</a:t>
            </a:r>
            <a:r>
              <a:rPr lang="en-US" dirty="0"/>
              <a:t> do alto, </a:t>
            </a:r>
            <a:r>
              <a:rPr lang="en-US" dirty="0" err="1"/>
              <a:t>onde</a:t>
            </a:r>
            <a:r>
              <a:rPr lang="en-US" dirty="0"/>
              <a:t> Cristo vive, </a:t>
            </a:r>
            <a:r>
              <a:rPr lang="en-US" dirty="0" err="1"/>
              <a:t>assentado</a:t>
            </a:r>
            <a:r>
              <a:rPr lang="en-US" dirty="0"/>
              <a:t> </a:t>
            </a:r>
            <a:r>
              <a:rPr lang="en-US" dirty="0" err="1"/>
              <a:t>à</a:t>
            </a:r>
            <a:r>
              <a:rPr lang="en-US" dirty="0"/>
              <a:t> </a:t>
            </a:r>
            <a:r>
              <a:rPr lang="en-US" dirty="0" err="1"/>
              <a:t>direita</a:t>
            </a:r>
            <a:r>
              <a:rPr lang="en-US" dirty="0"/>
              <a:t> de Deus.  2 </a:t>
            </a:r>
            <a:r>
              <a:rPr lang="en-US" dirty="0" err="1"/>
              <a:t>Pensai</a:t>
            </a:r>
            <a:r>
              <a:rPr lang="en-US" dirty="0"/>
              <a:t> </a:t>
            </a:r>
            <a:r>
              <a:rPr lang="en-US" dirty="0" err="1"/>
              <a:t>nas</a:t>
            </a:r>
            <a:r>
              <a:rPr lang="en-US" dirty="0"/>
              <a:t> </a:t>
            </a:r>
            <a:r>
              <a:rPr lang="en-US" dirty="0" err="1"/>
              <a:t>coisas</a:t>
            </a:r>
            <a:r>
              <a:rPr lang="en-US" dirty="0"/>
              <a:t> </a:t>
            </a:r>
            <a:r>
              <a:rPr lang="en-US" dirty="0" err="1"/>
              <a:t>lá</a:t>
            </a:r>
            <a:r>
              <a:rPr lang="en-US" dirty="0"/>
              <a:t> do alto, </a:t>
            </a:r>
            <a:r>
              <a:rPr lang="en-US" dirty="0" err="1"/>
              <a:t>não</a:t>
            </a:r>
            <a:r>
              <a:rPr lang="en-US" dirty="0"/>
              <a:t> </a:t>
            </a:r>
            <a:r>
              <a:rPr lang="en-US" dirty="0" err="1"/>
              <a:t>nas</a:t>
            </a:r>
            <a:r>
              <a:rPr lang="en-US" dirty="0"/>
              <a:t>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são</a:t>
            </a:r>
            <a:r>
              <a:rPr lang="en-US" dirty="0"/>
              <a:t> </a:t>
            </a:r>
            <a:r>
              <a:rPr lang="en-US" dirty="0" err="1"/>
              <a:t>aqui</a:t>
            </a:r>
            <a:r>
              <a:rPr lang="en-US" dirty="0"/>
              <a:t> da terra;  3 </a:t>
            </a:r>
            <a:r>
              <a:rPr lang="en-US" dirty="0" err="1"/>
              <a:t>porque</a:t>
            </a:r>
            <a:r>
              <a:rPr lang="en-US" dirty="0"/>
              <a:t> </a:t>
            </a:r>
            <a:r>
              <a:rPr lang="en-US" dirty="0" err="1"/>
              <a:t>morrestes</a:t>
            </a:r>
            <a:r>
              <a:rPr lang="en-US" dirty="0"/>
              <a:t>, e a </a:t>
            </a:r>
            <a:r>
              <a:rPr lang="en-US" dirty="0" err="1"/>
              <a:t>vossa</a:t>
            </a:r>
            <a:r>
              <a:rPr lang="en-US" dirty="0"/>
              <a:t> </a:t>
            </a:r>
            <a:r>
              <a:rPr lang="en-US" dirty="0" err="1"/>
              <a:t>vida</a:t>
            </a:r>
            <a:r>
              <a:rPr lang="en-US" dirty="0"/>
              <a:t> </a:t>
            </a:r>
            <a:r>
              <a:rPr lang="en-US" dirty="0" err="1"/>
              <a:t>está</a:t>
            </a:r>
            <a:r>
              <a:rPr lang="en-US" dirty="0"/>
              <a:t> </a:t>
            </a:r>
            <a:r>
              <a:rPr lang="en-US" dirty="0" err="1"/>
              <a:t>oculta</a:t>
            </a:r>
            <a:r>
              <a:rPr lang="en-US" dirty="0"/>
              <a:t> </a:t>
            </a:r>
            <a:r>
              <a:rPr lang="en-US" dirty="0" err="1"/>
              <a:t>juntamente</a:t>
            </a:r>
            <a:r>
              <a:rPr lang="en-US" dirty="0"/>
              <a:t> com Cristo, </a:t>
            </a:r>
            <a:r>
              <a:rPr lang="en-US" dirty="0" err="1"/>
              <a:t>em</a:t>
            </a:r>
            <a:r>
              <a:rPr lang="en-US" dirty="0"/>
              <a:t> Deus.  4 </a:t>
            </a:r>
            <a:r>
              <a:rPr lang="en-US" dirty="0" err="1"/>
              <a:t>Quando</a:t>
            </a:r>
            <a:r>
              <a:rPr lang="en-US" dirty="0"/>
              <a:t> Cristo, </a:t>
            </a:r>
            <a:r>
              <a:rPr lang="en-US" dirty="0" err="1"/>
              <a:t>que</a:t>
            </a:r>
            <a:r>
              <a:rPr lang="en-US" dirty="0"/>
              <a:t> </a:t>
            </a:r>
            <a:r>
              <a:rPr lang="en-US" dirty="0" err="1"/>
              <a:t>é</a:t>
            </a:r>
            <a:r>
              <a:rPr lang="en-US" dirty="0"/>
              <a:t> a </a:t>
            </a:r>
            <a:r>
              <a:rPr lang="en-US" dirty="0" err="1"/>
              <a:t>nossa</a:t>
            </a:r>
            <a:r>
              <a:rPr lang="en-US" dirty="0"/>
              <a:t> </a:t>
            </a:r>
            <a:r>
              <a:rPr lang="en-US" dirty="0" err="1"/>
              <a:t>vida</a:t>
            </a:r>
            <a:r>
              <a:rPr lang="en-US" dirty="0"/>
              <a:t>, se </a:t>
            </a:r>
            <a:r>
              <a:rPr lang="en-US" dirty="0" err="1"/>
              <a:t>manifestar</a:t>
            </a:r>
            <a:r>
              <a:rPr lang="en-US" dirty="0"/>
              <a:t>, </a:t>
            </a:r>
            <a:r>
              <a:rPr lang="en-US" dirty="0" err="1"/>
              <a:t>então</a:t>
            </a:r>
            <a:r>
              <a:rPr lang="en-US" dirty="0"/>
              <a:t>, </a:t>
            </a:r>
            <a:r>
              <a:rPr lang="en-US" dirty="0" err="1"/>
              <a:t>vós</a:t>
            </a:r>
            <a:r>
              <a:rPr lang="en-US" dirty="0"/>
              <a:t> </a:t>
            </a:r>
            <a:r>
              <a:rPr lang="en-US" dirty="0" err="1"/>
              <a:t>também</a:t>
            </a:r>
            <a:r>
              <a:rPr lang="en-US" dirty="0"/>
              <a:t> </a:t>
            </a:r>
            <a:r>
              <a:rPr lang="en-US" dirty="0" err="1"/>
              <a:t>sereis</a:t>
            </a:r>
            <a:r>
              <a:rPr lang="en-US" dirty="0"/>
              <a:t> </a:t>
            </a:r>
            <a:r>
              <a:rPr lang="en-US" dirty="0" err="1"/>
              <a:t>manifestados</a:t>
            </a:r>
            <a:r>
              <a:rPr lang="en-US" dirty="0"/>
              <a:t> com </a:t>
            </a:r>
            <a:r>
              <a:rPr lang="en-US" dirty="0" err="1"/>
              <a:t>ele</a:t>
            </a:r>
            <a:r>
              <a:rPr lang="en-US" dirty="0"/>
              <a:t>, </a:t>
            </a:r>
            <a:r>
              <a:rPr lang="en-US" dirty="0" err="1"/>
              <a:t>em</a:t>
            </a:r>
            <a:r>
              <a:rPr lang="en-US" dirty="0"/>
              <a:t> </a:t>
            </a:r>
            <a:r>
              <a:rPr lang="en-US" dirty="0" err="1"/>
              <a:t>glória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30025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Aumentar o desejo de ir para o céu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 err="1"/>
              <a:t>Ef</a:t>
            </a:r>
            <a:r>
              <a:rPr lang="pt-BR" b="1" dirty="0"/>
              <a:t> </a:t>
            </a:r>
            <a:r>
              <a:rPr lang="pt-BR" b="1" dirty="0" smtClean="0"/>
              <a:t>1.3</a:t>
            </a:r>
          </a:p>
          <a:p>
            <a:pPr marL="0" indent="0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dirty="0" smtClean="0"/>
              <a:t>3 </a:t>
            </a:r>
            <a:r>
              <a:rPr lang="pt-BR" dirty="0"/>
              <a:t>Bendito o Deus e Pai de nosso Senhor Jesus Cristo, que nos tem abençoado com toda sorte de bênção espiritual nas regiões celestiais em </a:t>
            </a:r>
            <a:r>
              <a:rPr lang="pt-BR" dirty="0" smtClean="0"/>
              <a:t>Cristo</a:t>
            </a:r>
            <a:endParaRPr lang="pt-B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878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Aumentar o desejo de ir para o céu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t-BR" b="1" dirty="0" err="1"/>
              <a:t>Ef</a:t>
            </a:r>
            <a:r>
              <a:rPr lang="pt-BR" b="1" dirty="0"/>
              <a:t> 2.5-</a:t>
            </a:r>
            <a:r>
              <a:rPr lang="pt-BR" b="1" dirty="0" smtClean="0"/>
              <a:t>6</a:t>
            </a:r>
          </a:p>
          <a:p>
            <a:pPr marL="0" indent="0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dirty="0"/>
              <a:t> 5 e estando nós mortos em nossos delitos, nos deu vida juntamente com Cristo, — pela graça sois salvos,  6 e, juntamente com ele, nos ressuscitou, e nos fez assentar nos lugares celestiais em Cristo </a:t>
            </a:r>
            <a:r>
              <a:rPr lang="pt-BR" dirty="0" smtClean="0"/>
              <a:t>Jesus</a:t>
            </a:r>
            <a:endParaRPr lang="pt-B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4376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Aumentar o desejo de ir para o céu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i="1" dirty="0"/>
              <a:t>2. Estar atento para o que pode servir de MATÉRIA PRIMA para ser transformado em investimento no céu.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a) Doações e </a:t>
            </a:r>
            <a:r>
              <a:rPr lang="pt-BR" dirty="0" smtClean="0"/>
              <a:t>caridades</a:t>
            </a:r>
            <a:endParaRPr lang="pt-B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4376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Aumentar o desejo de ir para o céu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b="1" dirty="0" err="1"/>
              <a:t>Lc</a:t>
            </a:r>
            <a:r>
              <a:rPr lang="pt-BR" b="1" dirty="0"/>
              <a:t> 14.13-</a:t>
            </a:r>
            <a:r>
              <a:rPr lang="pt-BR" b="1" dirty="0" smtClean="0"/>
              <a:t>14</a:t>
            </a:r>
          </a:p>
          <a:p>
            <a:pPr marL="0" indent="0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dirty="0"/>
              <a:t>13 Antes, ao dares um banquete, convida os pobres, os aleijados, os coxos e os cegos;  14 e serás bem-aventurado, pelo fato de não terem eles com que recompensar-te; a tua recompensa, porém, tu a receberás na ressurreição dos justos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73437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Aumentar o desejo de ir para o céu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b="1" dirty="0" err="1" smtClean="0"/>
              <a:t>Mt</a:t>
            </a:r>
            <a:r>
              <a:rPr lang="pt-BR" b="1" dirty="0" smtClean="0"/>
              <a:t> </a:t>
            </a:r>
            <a:r>
              <a:rPr lang="pt-BR" b="1" dirty="0" smtClean="0"/>
              <a:t>6.4</a:t>
            </a:r>
          </a:p>
          <a:p>
            <a:pPr marL="0" indent="0">
              <a:buNone/>
            </a:pPr>
            <a:endParaRPr lang="pt-BR" b="1" dirty="0"/>
          </a:p>
          <a:p>
            <a:pPr marL="0" indent="0" algn="just">
              <a:buNone/>
            </a:pPr>
            <a:r>
              <a:rPr lang="pt-BR" dirty="0"/>
              <a:t>4 para que a tua esmola fique em secreto; e teu Pai, que vê em secreto, te recompensará</a:t>
            </a:r>
            <a:r>
              <a:rPr lang="pt-BR" dirty="0" smtClean="0"/>
              <a:t>.</a:t>
            </a:r>
            <a:endParaRPr lang="pt-BR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437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t-BR" sz="3600" dirty="0"/>
              <a:t>Aumentar o desejo de ir para o céu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pt-BR" dirty="0" err="1"/>
              <a:t>b</a:t>
            </a:r>
            <a:r>
              <a:rPr lang="pt-BR" dirty="0"/>
              <a:t>) </a:t>
            </a:r>
            <a:r>
              <a:rPr lang="pt-BR" dirty="0" smtClean="0"/>
              <a:t>Tribulações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220777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57</TotalTime>
  <Words>1374</Words>
  <Application>Microsoft Macintosh PowerPoint</Application>
  <PresentationFormat>On-screen Show (4:3)</PresentationFormat>
  <Paragraphs>99</Paragraphs>
  <Slides>27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Tema do Office</vt:lpstr>
      <vt:lpstr>8ª Conferência Falando de Cristo “Às portas do céu”</vt:lpstr>
      <vt:lpstr>Aumentar o desejo de ir para o céu</vt:lpstr>
      <vt:lpstr>Aumentar o desejo de ir para o céu</vt:lpstr>
      <vt:lpstr>Aumentar o desejo de ir para o céu</vt:lpstr>
      <vt:lpstr>Aumentar o desejo de ir para o céu</vt:lpstr>
      <vt:lpstr>Aumentar o desejo de ir para o céu</vt:lpstr>
      <vt:lpstr>Aumentar o desejo de ir para o céu</vt:lpstr>
      <vt:lpstr>Aumentar o desejo de ir para o céu</vt:lpstr>
      <vt:lpstr>Aumentar o desejo de ir para o céu</vt:lpstr>
      <vt:lpstr>Aumentar o desejo de ir para o céu</vt:lpstr>
      <vt:lpstr>Aumentar o desejo de ir para o céu</vt:lpstr>
      <vt:lpstr>Aumentar o desejo de ir para o céu</vt:lpstr>
      <vt:lpstr>Aumentar o desejo de ir para o céu</vt:lpstr>
      <vt:lpstr>Aumentar o desejo de ir para o céu</vt:lpstr>
      <vt:lpstr>Aumentar o desejo de ir para o céu</vt:lpstr>
      <vt:lpstr>Aumentar o desejo de ir para o céu</vt:lpstr>
      <vt:lpstr>Aumentar o desejo de ir para o céu</vt:lpstr>
      <vt:lpstr>Aumentar o desejo de ir para o céu</vt:lpstr>
      <vt:lpstr>Aumentar o desejo de ir para o céu</vt:lpstr>
      <vt:lpstr>Aumentar o desejo de ir para o céu</vt:lpstr>
      <vt:lpstr>Aumentar o desejo de ir para o céu</vt:lpstr>
      <vt:lpstr>Aumentar o desejo de ir para o céu</vt:lpstr>
      <vt:lpstr>Aumentar o desejo de ir para o céu</vt:lpstr>
      <vt:lpstr>Aumentar o desejo de ir para o céu</vt:lpstr>
      <vt:lpstr>Aumentar o desejo de ir para o céu</vt:lpstr>
      <vt:lpstr>Aumentar o desejo de ir para o céu</vt:lpstr>
      <vt:lpstr>Fim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danilo</dc:creator>
  <cp:lastModifiedBy>MauroJr</cp:lastModifiedBy>
  <cp:revision>10</cp:revision>
  <dcterms:created xsi:type="dcterms:W3CDTF">2012-10-25T01:56:39Z</dcterms:created>
  <dcterms:modified xsi:type="dcterms:W3CDTF">2012-10-26T12:53:10Z</dcterms:modified>
</cp:coreProperties>
</file>